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7562850" cy="10688638"/>
  <p:notesSz cx="6789738" cy="9929813"/>
  <p:defaultTextStyle>
    <a:defPPr>
      <a:defRPr lang="fr-FR"/>
    </a:defPPr>
    <a:lvl1pPr marL="0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49775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78" y="-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5947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ABAC3-A6EC-1642-92BE-FCB76B03E6CA}" type="datetimeFigureOut">
              <a:rPr lang="fr-FR" smtClean="0"/>
              <a:pPr/>
              <a:t>19/08/2015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5947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52C34E-FBB6-414F-952A-9672AEBAD5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6488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8"/>
            <a:ext cx="6428423" cy="2291129"/>
          </a:xfrm>
          <a:prstGeom prst="rect">
            <a:avLst/>
          </a:prstGeom>
        </p:spPr>
        <p:txBody>
          <a:bodyPr lIns="99551" tIns="49775" rIns="99551" bIns="49775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6"/>
            <a:ext cx="5293995" cy="2731540"/>
          </a:xfrm>
          <a:prstGeom prst="rect">
            <a:avLst/>
          </a:prstGeom>
        </p:spPr>
        <p:txBody>
          <a:bodyPr lIns="99551" tIns="49775" rIns="99551" bIns="49775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8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6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19/08/2015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609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lIns="99551" tIns="49775" rIns="99551" bIns="49775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8143" y="2494017"/>
            <a:ext cx="6806565" cy="7054007"/>
          </a:xfrm>
          <a:prstGeom prst="rect">
            <a:avLst/>
          </a:prstGeom>
        </p:spPr>
        <p:txBody>
          <a:bodyPr vert="eaVert" lIns="99551" tIns="49775" rIns="99551" bIns="49775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19/08/2015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53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299" y="618556"/>
            <a:ext cx="1276231" cy="13172757"/>
          </a:xfrm>
          <a:prstGeom prst="rect">
            <a:avLst/>
          </a:prstGeom>
        </p:spPr>
        <p:txBody>
          <a:bodyPr vert="eaVert" lIns="99551" tIns="49775" rIns="99551" bIns="49775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607" y="618556"/>
            <a:ext cx="3702646" cy="13172757"/>
          </a:xfrm>
          <a:prstGeom prst="rect">
            <a:avLst/>
          </a:prstGeom>
        </p:spPr>
        <p:txBody>
          <a:bodyPr vert="eaVert" lIns="99551" tIns="49775" rIns="99551" bIns="49775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19/08/2015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018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lIns="99551" tIns="49775" rIns="99551" bIns="49775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8143" y="2494017"/>
            <a:ext cx="6806565" cy="7054007"/>
          </a:xfrm>
          <a:prstGeom prst="rect">
            <a:avLst/>
          </a:prstGeom>
        </p:spPr>
        <p:txBody>
          <a:bodyPr lIns="99551" tIns="49775" rIns="99551" bIns="49775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19/08/2015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275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0"/>
            <a:ext cx="6428423" cy="2122883"/>
          </a:xfrm>
          <a:prstGeom prst="rect">
            <a:avLst/>
          </a:prstGeom>
        </p:spPr>
        <p:txBody>
          <a:bodyPr lIns="99551" tIns="49775" rIns="99551" bIns="49775" anchor="t"/>
          <a:lstStyle>
            <a:lvl1pPr algn="l">
              <a:defRPr sz="44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2"/>
            <a:ext cx="6428423" cy="2338139"/>
          </a:xfrm>
          <a:prstGeom prst="rect">
            <a:avLst/>
          </a:prstGeom>
        </p:spPr>
        <p:txBody>
          <a:bodyPr lIns="99551" tIns="49775" rIns="99551" bIns="49775"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7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5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2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0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87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652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2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0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19/08/2015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379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lIns="99551" tIns="49775" rIns="99551" bIns="49775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607" y="3602469"/>
            <a:ext cx="2489438" cy="10188845"/>
          </a:xfrm>
          <a:prstGeom prst="rect">
            <a:avLst/>
          </a:prstGeom>
        </p:spPr>
        <p:txBody>
          <a:bodyPr lIns="99551" tIns="49775" rIns="99551" bIns="49775"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9093" y="3602469"/>
            <a:ext cx="2489438" cy="10188845"/>
          </a:xfrm>
          <a:prstGeom prst="rect">
            <a:avLst/>
          </a:prstGeom>
        </p:spPr>
        <p:txBody>
          <a:bodyPr lIns="99551" tIns="49775" rIns="99551" bIns="49775"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19/08/2015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2872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lIns="99551" tIns="49775" rIns="99551" bIns="49775"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  <a:prstGeom prst="rect">
            <a:avLst/>
          </a:prstGeom>
        </p:spPr>
        <p:txBody>
          <a:bodyPr lIns="99551" tIns="49775" rIns="99551" bIns="49775" anchor="b"/>
          <a:lstStyle>
            <a:lvl1pPr marL="0" indent="0">
              <a:buNone/>
              <a:defRPr sz="2600" b="1"/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  <a:prstGeom prst="rect">
            <a:avLst/>
          </a:prstGeom>
        </p:spPr>
        <p:txBody>
          <a:bodyPr lIns="99551" tIns="49775" rIns="99551" bIns="49775"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4" y="2392573"/>
            <a:ext cx="3342884" cy="997111"/>
          </a:xfrm>
          <a:prstGeom prst="rect">
            <a:avLst/>
          </a:prstGeom>
        </p:spPr>
        <p:txBody>
          <a:bodyPr lIns="99551" tIns="49775" rIns="99551" bIns="49775" anchor="b"/>
          <a:lstStyle>
            <a:lvl1pPr marL="0" indent="0">
              <a:buNone/>
              <a:defRPr sz="2600" b="1"/>
            </a:lvl1pPr>
            <a:lvl2pPr marL="497754" indent="0">
              <a:buNone/>
              <a:defRPr sz="2200" b="1"/>
            </a:lvl2pPr>
            <a:lvl3pPr marL="995507" indent="0">
              <a:buNone/>
              <a:defRPr sz="2000" b="1"/>
            </a:lvl3pPr>
            <a:lvl4pPr marL="1493261" indent="0">
              <a:buNone/>
              <a:defRPr sz="1700" b="1"/>
            </a:lvl4pPr>
            <a:lvl5pPr marL="1991015" indent="0">
              <a:buNone/>
              <a:defRPr sz="1700" b="1"/>
            </a:lvl5pPr>
            <a:lvl6pPr marL="2488768" indent="0">
              <a:buNone/>
              <a:defRPr sz="1700" b="1"/>
            </a:lvl6pPr>
            <a:lvl7pPr marL="2986522" indent="0">
              <a:buNone/>
              <a:defRPr sz="1700" b="1"/>
            </a:lvl7pPr>
            <a:lvl8pPr marL="3484275" indent="0">
              <a:buNone/>
              <a:defRPr sz="1700" b="1"/>
            </a:lvl8pPr>
            <a:lvl9pPr marL="3982029" indent="0">
              <a:buNone/>
              <a:defRPr sz="17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4" y="3389684"/>
            <a:ext cx="3342884" cy="6158339"/>
          </a:xfrm>
          <a:prstGeom prst="rect">
            <a:avLst/>
          </a:prstGeom>
        </p:spPr>
        <p:txBody>
          <a:bodyPr lIns="99551" tIns="49775" rIns="99551" bIns="49775"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19/08/2015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3115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lIns="99551" tIns="49775" rIns="99551" bIns="49775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19/08/2015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28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19/08/2015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149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1"/>
          </a:xfrm>
          <a:prstGeom prst="rect">
            <a:avLst/>
          </a:prstGeom>
        </p:spPr>
        <p:txBody>
          <a:bodyPr lIns="99551" tIns="49775" rIns="99551" bIns="49775" anchor="b"/>
          <a:lstStyle>
            <a:lvl1pPr algn="l">
              <a:defRPr sz="22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4" cy="9122457"/>
          </a:xfrm>
          <a:prstGeom prst="rect">
            <a:avLst/>
          </a:prstGeom>
        </p:spPr>
        <p:txBody>
          <a:bodyPr lIns="99551" tIns="49775" rIns="99551" bIns="49775"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  <a:prstGeom prst="rect">
            <a:avLst/>
          </a:prstGeom>
        </p:spPr>
        <p:txBody>
          <a:bodyPr lIns="99551" tIns="49775" rIns="99551" bIns="49775"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19/08/2015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6430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  <a:prstGeom prst="rect">
            <a:avLst/>
          </a:prstGeom>
        </p:spPr>
        <p:txBody>
          <a:bodyPr lIns="99551" tIns="49775" rIns="99551" bIns="49775" anchor="b"/>
          <a:lstStyle>
            <a:lvl1pPr algn="l">
              <a:defRPr sz="22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  <a:prstGeom prst="rect">
            <a:avLst/>
          </a:prstGeom>
        </p:spPr>
        <p:txBody>
          <a:bodyPr lIns="99551" tIns="49775" rIns="99551" bIns="49775"/>
          <a:lstStyle>
            <a:lvl1pPr marL="0" indent="0">
              <a:buNone/>
              <a:defRPr sz="3500"/>
            </a:lvl1pPr>
            <a:lvl2pPr marL="497754" indent="0">
              <a:buNone/>
              <a:defRPr sz="3000"/>
            </a:lvl2pPr>
            <a:lvl3pPr marL="995507" indent="0">
              <a:buNone/>
              <a:defRPr sz="2600"/>
            </a:lvl3pPr>
            <a:lvl4pPr marL="1493261" indent="0">
              <a:buNone/>
              <a:defRPr sz="2200"/>
            </a:lvl4pPr>
            <a:lvl5pPr marL="1991015" indent="0">
              <a:buNone/>
              <a:defRPr sz="2200"/>
            </a:lvl5pPr>
            <a:lvl6pPr marL="2488768" indent="0">
              <a:buNone/>
              <a:defRPr sz="2200"/>
            </a:lvl6pPr>
            <a:lvl7pPr marL="2986522" indent="0">
              <a:buNone/>
              <a:defRPr sz="2200"/>
            </a:lvl7pPr>
            <a:lvl8pPr marL="3484275" indent="0">
              <a:buNone/>
              <a:defRPr sz="2200"/>
            </a:lvl8pPr>
            <a:lvl9pPr marL="3982029" indent="0">
              <a:buNone/>
              <a:defRPr sz="2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5"/>
            <a:ext cx="4537710" cy="1254429"/>
          </a:xfrm>
          <a:prstGeom prst="rect">
            <a:avLst/>
          </a:prstGeom>
        </p:spPr>
        <p:txBody>
          <a:bodyPr lIns="99551" tIns="49775" rIns="99551" bIns="49775"/>
          <a:lstStyle>
            <a:lvl1pPr marL="0" indent="0">
              <a:buNone/>
              <a:defRPr sz="1500"/>
            </a:lvl1pPr>
            <a:lvl2pPr marL="497754" indent="0">
              <a:buNone/>
              <a:defRPr sz="1300"/>
            </a:lvl2pPr>
            <a:lvl3pPr marL="995507" indent="0">
              <a:buNone/>
              <a:defRPr sz="1100"/>
            </a:lvl3pPr>
            <a:lvl4pPr marL="1493261" indent="0">
              <a:buNone/>
              <a:defRPr sz="1000"/>
            </a:lvl4pPr>
            <a:lvl5pPr marL="1991015" indent="0">
              <a:buNone/>
              <a:defRPr sz="1000"/>
            </a:lvl5pPr>
            <a:lvl6pPr marL="2488768" indent="0">
              <a:buNone/>
              <a:defRPr sz="1000"/>
            </a:lvl6pPr>
            <a:lvl7pPr marL="2986522" indent="0">
              <a:buNone/>
              <a:defRPr sz="1000"/>
            </a:lvl7pPr>
            <a:lvl8pPr marL="3484275" indent="0">
              <a:buNone/>
              <a:defRPr sz="1000"/>
            </a:lvl8pPr>
            <a:lvl9pPr marL="3982029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F238712B-0578-D749-891D-9819E39188A4}" type="datetimeFigureOut">
              <a:rPr lang="fr-FR" smtClean="0"/>
              <a:pPr/>
              <a:t>19/08/2015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lIns="99551" tIns="49775" rIns="99551" bIns="49775"/>
          <a:lstStyle/>
          <a:p>
            <a:fld id="{9DF464FD-1DB4-7849-9FF3-DC0FBF09F25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927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1430" y="-21113"/>
            <a:ext cx="7585710" cy="1073086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one de texte 12"/>
          <p:cNvSpPr txBox="1"/>
          <p:nvPr userDrawn="1"/>
        </p:nvSpPr>
        <p:spPr>
          <a:xfrm>
            <a:off x="337494" y="9876472"/>
            <a:ext cx="3361267" cy="438508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51" tIns="49775" rIns="99551" bIns="4977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fr-FR" sz="1500" dirty="0" err="1">
                <a:solidFill>
                  <a:srgbClr val="CD1619"/>
                </a:solidFill>
                <a:effectLst/>
                <a:latin typeface="ArialMT"/>
                <a:ea typeface="ＭＳ Ｐゴシック"/>
                <a:cs typeface="ArialMT"/>
              </a:rPr>
              <a:t>www.hutchinsonaftermaket.com</a:t>
            </a:r>
            <a:endParaRPr lang="fr-FR" sz="1300" dirty="0">
              <a:solidFill>
                <a:srgbClr val="000000"/>
              </a:solidFill>
              <a:effectLst/>
              <a:latin typeface="MinionPro-Regular"/>
              <a:ea typeface="ＭＳ Ｐゴシック"/>
              <a:cs typeface="MinionPro-Regular"/>
            </a:endParaRPr>
          </a:p>
        </p:txBody>
      </p:sp>
    </p:spTree>
    <p:extLst>
      <p:ext uri="{BB962C8B-B14F-4D97-AF65-F5344CB8AC3E}">
        <p14:creationId xmlns:p14="http://schemas.microsoft.com/office/powerpoint/2010/main" val="406292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7754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15" indent="-373315" algn="l" defTabSz="497754" rtl="0" eaLnBrk="1" latinLnBrk="0" hangingPunct="1">
        <a:spcBef>
          <a:spcPct val="20000"/>
        </a:spcBef>
        <a:buFont typeface="Arial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850" indent="-311096" algn="l" defTabSz="497754" rtl="0" eaLnBrk="1" latinLnBrk="0" hangingPunct="1">
        <a:spcBef>
          <a:spcPct val="20000"/>
        </a:spcBef>
        <a:buFont typeface="Arial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384" indent="-248877" algn="l" defTabSz="497754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138" indent="-248877" algn="l" defTabSz="497754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9891" indent="-248877" algn="l" defTabSz="497754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7645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399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152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0906" indent="-248877" algn="l" defTabSz="497754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754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507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261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01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8768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6522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275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029" algn="l" defTabSz="49775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974408" y="7781926"/>
            <a:ext cx="5016817" cy="13335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1" name="Zone de texte 6"/>
          <p:cNvSpPr txBox="1"/>
          <p:nvPr/>
        </p:nvSpPr>
        <p:spPr>
          <a:xfrm>
            <a:off x="4988243" y="168751"/>
            <a:ext cx="2425700" cy="80010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20000"/>
              </a:lnSpc>
              <a:spcAft>
                <a:spcPts val="0"/>
              </a:spcAft>
            </a:pPr>
            <a:r>
              <a:rPr lang="fr-FR" sz="1200" b="1" dirty="0">
                <a:solidFill>
                  <a:srgbClr val="FF0000"/>
                </a:solidFill>
                <a:effectLst/>
                <a:latin typeface="Arial-BoldMT"/>
                <a:ea typeface="ＭＳ Ｐゴシック"/>
                <a:cs typeface="Arial-BoldMT"/>
              </a:rPr>
              <a:t>N</a:t>
            </a:r>
            <a:r>
              <a:rPr lang="fr-FR" sz="1200" b="1">
                <a:solidFill>
                  <a:srgbClr val="FF0000"/>
                </a:solidFill>
                <a:effectLst/>
                <a:latin typeface="Arial-BoldMT"/>
                <a:ea typeface="ＭＳ Ｐゴシック"/>
                <a:cs typeface="Arial-BoldMT"/>
              </a:rPr>
              <a:t>° </a:t>
            </a:r>
            <a:r>
              <a:rPr lang="fr-FR" sz="1200" b="1" smtClean="0">
                <a:solidFill>
                  <a:srgbClr val="FF0000"/>
                </a:solidFill>
                <a:effectLst/>
                <a:latin typeface="Arial-BoldMT"/>
                <a:ea typeface="ＭＳ Ｐゴシック"/>
                <a:cs typeface="Arial-BoldMT"/>
              </a:rPr>
              <a:t>002 </a:t>
            </a:r>
            <a:r>
              <a:rPr lang="fr-FR" sz="1200" dirty="0" smtClean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MT"/>
              </a:rPr>
              <a:t>09/2014</a:t>
            </a:r>
            <a:endParaRPr lang="fr-FR" sz="1200" dirty="0">
              <a:solidFill>
                <a:srgbClr val="000000"/>
              </a:solidFill>
              <a:effectLst/>
              <a:latin typeface="MinionPro-Regular"/>
              <a:ea typeface="ＭＳ Ｐゴシック"/>
              <a:cs typeface="MinionPro-Regular"/>
            </a:endParaRPr>
          </a:p>
          <a:p>
            <a:pPr algn="r">
              <a:lnSpc>
                <a:spcPct val="120000"/>
              </a:lnSpc>
              <a:spcAft>
                <a:spcPts val="0"/>
              </a:spcAft>
            </a:pPr>
            <a:r>
              <a:rPr lang="fr-FR" sz="1200" b="1" dirty="0" err="1">
                <a:solidFill>
                  <a:srgbClr val="485258"/>
                </a:solidFill>
                <a:effectLst/>
                <a:latin typeface="Arial-BoldMT"/>
                <a:ea typeface="ＭＳ Ｐゴシック"/>
                <a:cs typeface="Arial-BoldMT"/>
              </a:rPr>
              <a:t>Automotive</a:t>
            </a:r>
            <a:r>
              <a:rPr lang="fr-FR" sz="1200" b="1" dirty="0">
                <a:solidFill>
                  <a:srgbClr val="485258"/>
                </a:solidFill>
                <a:effectLst/>
                <a:latin typeface="Arial-BoldMT"/>
                <a:ea typeface="ＭＳ Ｐゴシック"/>
                <a:cs typeface="Arial-BoldMT"/>
              </a:rPr>
              <a:t> </a:t>
            </a:r>
            <a:r>
              <a:rPr lang="fr-FR" sz="1200" b="1" dirty="0" err="1">
                <a:solidFill>
                  <a:srgbClr val="485258"/>
                </a:solidFill>
                <a:effectLst/>
                <a:latin typeface="Arial-BoldMT"/>
                <a:ea typeface="ＭＳ Ｐゴシック"/>
                <a:cs typeface="Arial-BoldMT"/>
              </a:rPr>
              <a:t>spare</a:t>
            </a:r>
            <a:r>
              <a:rPr lang="fr-FR" sz="1200" b="1" dirty="0">
                <a:solidFill>
                  <a:srgbClr val="485258"/>
                </a:solidFill>
                <a:effectLst/>
                <a:latin typeface="Arial-BoldMT"/>
                <a:ea typeface="ＭＳ Ｐゴシック"/>
                <a:cs typeface="Arial-BoldMT"/>
              </a:rPr>
              <a:t> parts</a:t>
            </a:r>
            <a:endParaRPr lang="fr-FR" sz="1200" dirty="0">
              <a:solidFill>
                <a:srgbClr val="000000"/>
              </a:solidFill>
              <a:effectLst/>
              <a:latin typeface="MinionPro-Regular"/>
              <a:ea typeface="ＭＳ Ｐゴシック"/>
              <a:cs typeface="MinionPro-Regular"/>
            </a:endParaRPr>
          </a:p>
          <a:p>
            <a:pPr algn="r">
              <a:spcAft>
                <a:spcPts val="0"/>
              </a:spcAft>
            </a:pPr>
            <a:r>
              <a:rPr lang="fr-FR" sz="1000" dirty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MT"/>
              </a:rPr>
              <a:t>Rechange automobile</a:t>
            </a:r>
            <a:endParaRPr lang="fr-FR" sz="1200" dirty="0">
              <a:effectLst/>
              <a:ea typeface="ＭＳ Ｐゴシック"/>
              <a:cs typeface="Times New Roman"/>
            </a:endParaRPr>
          </a:p>
        </p:txBody>
      </p:sp>
      <p:sp>
        <p:nvSpPr>
          <p:cNvPr id="12" name="Zone de texte 4"/>
          <p:cNvSpPr txBox="1"/>
          <p:nvPr/>
        </p:nvSpPr>
        <p:spPr>
          <a:xfrm>
            <a:off x="974408" y="2435225"/>
            <a:ext cx="5842000" cy="50546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fontAlgn="ctr">
              <a:spcAft>
                <a:spcPts val="0"/>
              </a:spcAft>
            </a:pPr>
            <a:r>
              <a:rPr lang="fr-FR" sz="2000" cap="all" dirty="0" err="1" smtClean="0">
                <a:solidFill>
                  <a:srgbClr val="FF0000"/>
                </a:solidFill>
                <a:effectLst/>
                <a:latin typeface="ArialMT"/>
                <a:ea typeface="ＭＳ Ｐゴシック"/>
                <a:cs typeface="ArialMT"/>
              </a:rPr>
              <a:t>TAkE</a:t>
            </a:r>
            <a:r>
              <a:rPr lang="fr-FR" sz="2000" cap="all" dirty="0" smtClean="0">
                <a:solidFill>
                  <a:srgbClr val="FF0000"/>
                </a:solidFill>
                <a:effectLst/>
                <a:latin typeface="ArialMT"/>
                <a:ea typeface="ＭＳ Ｐゴシック"/>
                <a:cs typeface="ArialMT"/>
              </a:rPr>
              <a:t> ADVANTAGE OF YOUR ACCESSORY BELT CHANGE TO CHANGE YOUR IDLERS AND TENSIONERS.</a:t>
            </a:r>
            <a:endParaRPr lang="fr-FR" sz="1200" b="1" dirty="0">
              <a:effectLst/>
              <a:ea typeface="ＭＳ Ｐゴシック"/>
              <a:cs typeface="Times New Roman"/>
            </a:endParaRPr>
          </a:p>
          <a:p>
            <a:pPr algn="just" fontAlgn="ctr">
              <a:spcAft>
                <a:spcPts val="565"/>
              </a:spcAft>
            </a:pPr>
            <a:r>
              <a:rPr lang="fr-FR" sz="1400" dirty="0">
                <a:solidFill>
                  <a:srgbClr val="00A491"/>
                </a:solidFill>
                <a:effectLst/>
                <a:latin typeface="AppleSymbols"/>
                <a:ea typeface="ＭＳ Ｐゴシック"/>
                <a:cs typeface="AppleSymbols"/>
              </a:rPr>
              <a:t> </a:t>
            </a:r>
            <a:endParaRPr lang="fr-FR" sz="1200" dirty="0">
              <a:effectLst/>
              <a:ea typeface="ＭＳ Ｐゴシック"/>
              <a:cs typeface="Times New Roman"/>
            </a:endParaRPr>
          </a:p>
          <a:p>
            <a:pPr algn="just" fontAlgn="ctr"/>
            <a:r>
              <a:rPr lang="fr-FR" sz="1400" dirty="0" smtClean="0">
                <a:solidFill>
                  <a:srgbClr val="FF0000"/>
                </a:solidFill>
                <a:latin typeface="AppleSymbols"/>
                <a:ea typeface="ＭＳ Ｐゴシック"/>
                <a:cs typeface="AppleSymbols"/>
              </a:rPr>
              <a:t>‣ </a:t>
            </a:r>
            <a:r>
              <a:rPr lang="fr-FR" sz="1300" dirty="0" err="1" smtClean="0">
                <a:solidFill>
                  <a:srgbClr val="485258"/>
                </a:solidFill>
                <a:latin typeface="ArialMT"/>
                <a:ea typeface="ＭＳ Ｐゴシック"/>
                <a:cs typeface="AppleSymbols"/>
              </a:rPr>
              <a:t>Idlers</a:t>
            </a:r>
            <a:r>
              <a:rPr lang="fr-FR" sz="1300" dirty="0" smtClean="0">
                <a:solidFill>
                  <a:srgbClr val="485258"/>
                </a:solidFill>
                <a:latin typeface="ArialMT"/>
                <a:ea typeface="ＭＳ Ｐゴシック"/>
                <a:cs typeface="AppleSymbols"/>
              </a:rPr>
              <a:t> and </a:t>
            </a:r>
            <a:r>
              <a:rPr lang="fr-FR" sz="1300" dirty="0" err="1" smtClean="0">
                <a:solidFill>
                  <a:srgbClr val="485258"/>
                </a:solidFill>
                <a:latin typeface="ArialMT"/>
                <a:ea typeface="ＭＳ Ｐゴシック"/>
                <a:cs typeface="AppleSymbols"/>
              </a:rPr>
              <a:t>tensioners</a:t>
            </a:r>
            <a:r>
              <a:rPr lang="fr-FR" sz="1300" dirty="0" smtClean="0">
                <a:solidFill>
                  <a:srgbClr val="485258"/>
                </a:solidFill>
                <a:latin typeface="ArialMT"/>
                <a:ea typeface="ＭＳ Ｐゴシック"/>
                <a:cs typeface="AppleSymbols"/>
              </a:rPr>
              <a:t> are wear parts and have a </a:t>
            </a:r>
            <a:r>
              <a:rPr lang="fr-FR" sz="1300" dirty="0" err="1" smtClean="0">
                <a:solidFill>
                  <a:srgbClr val="485258"/>
                </a:solidFill>
                <a:latin typeface="ArialMT"/>
                <a:ea typeface="ＭＳ Ｐゴシック"/>
                <a:cs typeface="AppleSymbols"/>
              </a:rPr>
              <a:t>limited</a:t>
            </a:r>
            <a:r>
              <a:rPr lang="fr-FR" sz="1300" dirty="0" smtClean="0">
                <a:solidFill>
                  <a:srgbClr val="485258"/>
                </a:solidFill>
                <a:latin typeface="ArialMT"/>
                <a:ea typeface="ＭＳ Ｐゴシック"/>
                <a:cs typeface="AppleSymbols"/>
              </a:rPr>
              <a:t> life time.</a:t>
            </a:r>
            <a:endParaRPr lang="fr-FR" sz="1300" dirty="0" smtClean="0">
              <a:solidFill>
                <a:srgbClr val="485258"/>
              </a:solidFill>
              <a:latin typeface="ArialMT"/>
              <a:ea typeface="ＭＳ Ｐゴシック"/>
              <a:cs typeface="ArialMT"/>
            </a:endParaRPr>
          </a:p>
          <a:p>
            <a:pPr algn="just" fontAlgn="ctr"/>
            <a:endParaRPr lang="fr-FR" sz="1300" dirty="0" smtClean="0">
              <a:solidFill>
                <a:srgbClr val="485258"/>
              </a:solidFill>
              <a:latin typeface="ArialMT"/>
              <a:ea typeface="ＭＳ Ｐゴシック"/>
              <a:cs typeface="ArialMT"/>
            </a:endParaRPr>
          </a:p>
          <a:p>
            <a:pPr algn="just" fontAlgn="ctr"/>
            <a:r>
              <a:rPr lang="fr-FR" sz="1400" b="1" dirty="0" err="1" smtClean="0">
                <a:solidFill>
                  <a:srgbClr val="485258"/>
                </a:solidFill>
                <a:latin typeface="Arial-BoldMT"/>
                <a:ea typeface="ＭＳ Ｐゴシック"/>
                <a:cs typeface="ArialMT"/>
              </a:rPr>
              <a:t>Take</a:t>
            </a:r>
            <a:r>
              <a:rPr lang="fr-FR" sz="1400" b="1" dirty="0" smtClean="0">
                <a:solidFill>
                  <a:srgbClr val="485258"/>
                </a:solidFill>
                <a:latin typeface="Arial-BoldMT"/>
                <a:ea typeface="ＭＳ Ｐゴシック"/>
                <a:cs typeface="ArialMT"/>
              </a:rPr>
              <a:t> </a:t>
            </a:r>
            <a:r>
              <a:rPr lang="fr-FR" sz="1400" b="1" dirty="0" err="1" smtClean="0">
                <a:solidFill>
                  <a:srgbClr val="485258"/>
                </a:solidFill>
                <a:latin typeface="Arial-BoldMT"/>
                <a:ea typeface="ＭＳ Ｐゴシック"/>
                <a:cs typeface="ArialMT"/>
              </a:rPr>
              <a:t>advantage</a:t>
            </a:r>
            <a:r>
              <a:rPr lang="fr-FR" sz="1400" b="1" dirty="0" smtClean="0">
                <a:solidFill>
                  <a:srgbClr val="485258"/>
                </a:solidFill>
                <a:latin typeface="Arial-BoldMT"/>
                <a:ea typeface="ＭＳ Ｐゴシック"/>
                <a:cs typeface="ArialMT"/>
              </a:rPr>
              <a:t> to change the </a:t>
            </a:r>
            <a:r>
              <a:rPr lang="fr-FR" sz="1400" b="1" dirty="0" err="1" smtClean="0">
                <a:solidFill>
                  <a:srgbClr val="485258"/>
                </a:solidFill>
                <a:latin typeface="Arial-BoldMT"/>
                <a:ea typeface="ＭＳ Ｐゴシック"/>
                <a:cs typeface="ArialMT"/>
              </a:rPr>
              <a:t>idlers</a:t>
            </a:r>
            <a:r>
              <a:rPr lang="fr-FR" sz="1400" b="1" dirty="0" smtClean="0">
                <a:solidFill>
                  <a:srgbClr val="485258"/>
                </a:solidFill>
                <a:latin typeface="Arial-BoldMT"/>
                <a:ea typeface="ＭＳ Ｐゴシック"/>
                <a:cs typeface="ArialMT"/>
              </a:rPr>
              <a:t> and </a:t>
            </a:r>
            <a:r>
              <a:rPr lang="fr-FR" sz="1400" b="1" dirty="0" err="1" smtClean="0">
                <a:solidFill>
                  <a:srgbClr val="485258"/>
                </a:solidFill>
                <a:latin typeface="Arial-BoldMT"/>
                <a:ea typeface="ＭＳ Ｐゴシック"/>
                <a:cs typeface="ArialMT"/>
              </a:rPr>
              <a:t>tensioners</a:t>
            </a:r>
            <a:r>
              <a:rPr lang="fr-FR" sz="1400" b="1" dirty="0" smtClean="0">
                <a:solidFill>
                  <a:srgbClr val="485258"/>
                </a:solidFill>
                <a:latin typeface="Arial-BoldMT"/>
                <a:ea typeface="ＭＳ Ｐゴシック"/>
                <a:cs typeface="ArialMT"/>
              </a:rPr>
              <a:t>.</a:t>
            </a:r>
          </a:p>
          <a:p>
            <a:pPr algn="just" fontAlgn="ctr">
              <a:spcAft>
                <a:spcPts val="0"/>
              </a:spcAft>
            </a:pPr>
            <a:r>
              <a:rPr lang="fr-FR" sz="1200" dirty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MT"/>
              </a:rPr>
              <a:t> </a:t>
            </a:r>
            <a:endParaRPr lang="fr-FR" sz="1200" dirty="0" smtClean="0">
              <a:solidFill>
                <a:srgbClr val="485258"/>
              </a:solidFill>
              <a:effectLst/>
              <a:latin typeface="ArialMT"/>
              <a:ea typeface="ＭＳ Ｐゴシック"/>
              <a:cs typeface="ArialMT"/>
            </a:endParaRPr>
          </a:p>
          <a:p>
            <a:pPr algn="just" fontAlgn="ctr"/>
            <a:r>
              <a:rPr lang="fr-FR" sz="1400" dirty="0" smtClean="0">
                <a:solidFill>
                  <a:srgbClr val="FF0000"/>
                </a:solidFill>
                <a:latin typeface="AppleSymbols"/>
                <a:ea typeface="ＭＳ Ｐゴシック"/>
                <a:cs typeface="AppleSymbols"/>
              </a:rPr>
              <a:t>‣ </a:t>
            </a:r>
            <a:r>
              <a:rPr lang="fr-FR" sz="1300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It </a:t>
            </a:r>
            <a:r>
              <a:rPr lang="fr-FR" sz="13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is</a:t>
            </a:r>
            <a:r>
              <a:rPr lang="fr-FR" sz="1300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 </a:t>
            </a:r>
            <a:r>
              <a:rPr lang="fr-FR" sz="13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recommended</a:t>
            </a:r>
            <a:r>
              <a:rPr lang="fr-FR" sz="1300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 to </a:t>
            </a:r>
            <a:r>
              <a:rPr lang="fr-FR" sz="13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proceed</a:t>
            </a:r>
            <a:r>
              <a:rPr lang="fr-FR" sz="1300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 to the remplacement of </a:t>
            </a:r>
            <a:r>
              <a:rPr lang="fr-FR" sz="13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idlers</a:t>
            </a:r>
            <a:r>
              <a:rPr lang="fr-FR" sz="1300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 and </a:t>
            </a:r>
            <a:r>
              <a:rPr lang="fr-FR" sz="13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tensioners</a:t>
            </a:r>
            <a:r>
              <a:rPr lang="fr-FR" sz="1300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 </a:t>
            </a:r>
            <a:r>
              <a:rPr lang="fr-FR" sz="13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at</a:t>
            </a:r>
            <a:r>
              <a:rPr lang="fr-FR" sz="1300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 the </a:t>
            </a:r>
            <a:r>
              <a:rPr lang="fr-FR" sz="13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same</a:t>
            </a:r>
            <a:r>
              <a:rPr lang="fr-FR" sz="1300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 time as the </a:t>
            </a:r>
            <a:r>
              <a:rPr lang="fr-FR" sz="1300" dirty="0" err="1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belt</a:t>
            </a:r>
            <a:r>
              <a:rPr lang="fr-FR" sz="1300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.</a:t>
            </a:r>
          </a:p>
          <a:p>
            <a:pPr algn="just" fontAlgn="ctr"/>
            <a:endParaRPr lang="fr-FR" sz="1200" dirty="0" smtClean="0">
              <a:solidFill>
                <a:srgbClr val="485258"/>
              </a:solidFill>
              <a:effectLst/>
              <a:latin typeface="ArialMT"/>
              <a:ea typeface="ＭＳ Ｐゴシック"/>
              <a:cs typeface="ArialMT"/>
            </a:endParaRPr>
          </a:p>
          <a:p>
            <a:pPr algn="just" fontAlgn="ctr">
              <a:spcAft>
                <a:spcPts val="0"/>
              </a:spcAft>
            </a:pPr>
            <a:r>
              <a:rPr lang="fr-FR" sz="1200" dirty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MT"/>
              </a:rPr>
              <a:t> </a:t>
            </a:r>
            <a:endParaRPr lang="fr-FR" sz="1200" dirty="0">
              <a:effectLst/>
              <a:ea typeface="ＭＳ Ｐゴシック"/>
              <a:cs typeface="Times New Roman"/>
            </a:endParaRPr>
          </a:p>
          <a:p>
            <a:pPr fontAlgn="ctr">
              <a:spcAft>
                <a:spcPts val="0"/>
              </a:spcAft>
            </a:pPr>
            <a:r>
              <a:rPr lang="fr-FR" sz="1600" cap="all" dirty="0">
                <a:solidFill>
                  <a:srgbClr val="FF0000"/>
                </a:solidFill>
                <a:effectLst/>
                <a:latin typeface="ArialMT"/>
                <a:ea typeface="ＭＳ Ｐゴシック"/>
                <a:cs typeface="ArialMT"/>
              </a:rPr>
              <a:t> </a:t>
            </a:r>
            <a:endParaRPr lang="fr-FR" sz="1200" dirty="0">
              <a:effectLst/>
              <a:ea typeface="ＭＳ Ｐゴシック"/>
              <a:cs typeface="Times New Roman"/>
            </a:endParaRPr>
          </a:p>
          <a:p>
            <a:pPr fontAlgn="ctr">
              <a:spcAft>
                <a:spcPts val="0"/>
              </a:spcAft>
            </a:pPr>
            <a:r>
              <a:rPr lang="fr-FR" sz="1600" cap="all" dirty="0">
                <a:solidFill>
                  <a:srgbClr val="FF0000"/>
                </a:solidFill>
                <a:effectLst/>
                <a:latin typeface="ArialMT"/>
                <a:ea typeface="ＭＳ Ｐゴシック"/>
                <a:cs typeface="ArialMT"/>
              </a:rPr>
              <a:t> </a:t>
            </a:r>
            <a:endParaRPr lang="fr-FR" sz="1200" dirty="0">
              <a:effectLst/>
              <a:ea typeface="ＭＳ Ｐゴシック"/>
              <a:cs typeface="Times New Roman"/>
            </a:endParaRPr>
          </a:p>
          <a:p>
            <a:pPr fontAlgn="ctr">
              <a:spcAft>
                <a:spcPts val="0"/>
              </a:spcAft>
            </a:pPr>
            <a:r>
              <a:rPr lang="fr-FR" sz="1600" cap="all" dirty="0">
                <a:solidFill>
                  <a:srgbClr val="FF0000"/>
                </a:solidFill>
                <a:effectLst/>
                <a:latin typeface="ArialMT"/>
                <a:ea typeface="ＭＳ Ｐゴシック"/>
                <a:cs typeface="ArialMT"/>
              </a:rPr>
              <a:t> </a:t>
            </a:r>
            <a:endParaRPr lang="fr-FR" sz="1200" dirty="0">
              <a:effectLst/>
              <a:ea typeface="ＭＳ Ｐゴシック"/>
              <a:cs typeface="Times New Roman"/>
            </a:endParaRPr>
          </a:p>
          <a:p>
            <a:pPr algn="just" fontAlgn="ctr">
              <a:spcAft>
                <a:spcPts val="565"/>
              </a:spcAft>
            </a:pPr>
            <a:r>
              <a:rPr lang="fr-FR" sz="1400" dirty="0">
                <a:solidFill>
                  <a:srgbClr val="00007F"/>
                </a:solidFill>
                <a:effectLst/>
                <a:latin typeface="AppleSymbols"/>
                <a:ea typeface="ＭＳ Ｐゴシック"/>
                <a:cs typeface="AppleSymbols"/>
              </a:rPr>
              <a:t> </a:t>
            </a:r>
            <a:endParaRPr lang="fr-FR" sz="1200" dirty="0">
              <a:effectLst/>
              <a:ea typeface="ＭＳ Ｐゴシック"/>
              <a:cs typeface="Times New Roman"/>
            </a:endParaRPr>
          </a:p>
          <a:p>
            <a:pPr algn="just" fontAlgn="ctr">
              <a:spcAft>
                <a:spcPts val="565"/>
              </a:spcAft>
            </a:pPr>
            <a:r>
              <a:rPr lang="fr-FR" sz="1400" dirty="0">
                <a:solidFill>
                  <a:srgbClr val="00007F"/>
                </a:solidFill>
                <a:effectLst/>
                <a:latin typeface="AppleSymbols"/>
                <a:ea typeface="ＭＳ Ｐゴシック"/>
                <a:cs typeface="AppleSymbols"/>
              </a:rPr>
              <a:t> </a:t>
            </a:r>
            <a:endParaRPr lang="fr-FR" sz="1200" dirty="0">
              <a:effectLst/>
              <a:ea typeface="ＭＳ Ｐゴシック"/>
              <a:cs typeface="Times New Roman"/>
            </a:endParaRPr>
          </a:p>
          <a:p>
            <a:pPr algn="just" fontAlgn="ctr">
              <a:spcAft>
                <a:spcPts val="565"/>
              </a:spcAft>
            </a:pPr>
            <a:r>
              <a:rPr lang="fr-FR" sz="1400" dirty="0">
                <a:solidFill>
                  <a:srgbClr val="00007F"/>
                </a:solidFill>
                <a:effectLst/>
                <a:latin typeface="AppleSymbols"/>
                <a:ea typeface="ＭＳ Ｐゴシック"/>
                <a:cs typeface="AppleSymbols"/>
              </a:rPr>
              <a:t> </a:t>
            </a:r>
            <a:endParaRPr lang="fr-FR" sz="1400" dirty="0" smtClean="0">
              <a:solidFill>
                <a:srgbClr val="00007F"/>
              </a:solidFill>
              <a:effectLst/>
              <a:latin typeface="AppleSymbols"/>
              <a:ea typeface="ＭＳ Ｐゴシック"/>
              <a:cs typeface="AppleSymbols"/>
            </a:endParaRPr>
          </a:p>
          <a:p>
            <a:pPr algn="just" fontAlgn="ctr">
              <a:spcAft>
                <a:spcPts val="565"/>
              </a:spcAft>
            </a:pPr>
            <a:endParaRPr lang="fr-FR" sz="1400" dirty="0" smtClean="0">
              <a:solidFill>
                <a:srgbClr val="00007F"/>
              </a:solidFill>
              <a:latin typeface="AppleSymbols"/>
              <a:ea typeface="ＭＳ Ｐゴシック"/>
              <a:cs typeface="Times New Roman"/>
            </a:endParaRPr>
          </a:p>
          <a:p>
            <a:pPr algn="just" fontAlgn="ctr">
              <a:spcAft>
                <a:spcPts val="565"/>
              </a:spcAft>
            </a:pPr>
            <a:endParaRPr lang="fr-FR" sz="1400" dirty="0" smtClean="0">
              <a:solidFill>
                <a:srgbClr val="00007F"/>
              </a:solidFill>
              <a:latin typeface="AppleSymbols"/>
              <a:ea typeface="ＭＳ Ｐゴシック"/>
              <a:cs typeface="Times New Roman"/>
            </a:endParaRPr>
          </a:p>
          <a:p>
            <a:pPr algn="just" fontAlgn="ctr">
              <a:spcAft>
                <a:spcPts val="565"/>
              </a:spcAft>
            </a:pPr>
            <a:endParaRPr lang="fr-FR" sz="1200" dirty="0">
              <a:effectLst/>
              <a:ea typeface="ＭＳ Ｐゴシック"/>
              <a:cs typeface="Times New Roman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fr-FR" sz="1200" dirty="0">
                <a:solidFill>
                  <a:srgbClr val="485258"/>
                </a:solidFill>
                <a:effectLst/>
                <a:latin typeface="ArialMT"/>
                <a:ea typeface="ＭＳ Ｐゴシック"/>
                <a:cs typeface="ArialMT"/>
              </a:rPr>
              <a:t> </a:t>
            </a:r>
            <a:endParaRPr lang="fr-FR" sz="1200" dirty="0">
              <a:solidFill>
                <a:srgbClr val="000000"/>
              </a:solidFill>
              <a:effectLst/>
              <a:latin typeface="MinionPro-Regular"/>
              <a:ea typeface="ＭＳ Ｐゴシック"/>
              <a:cs typeface="MinionPro-Regular"/>
            </a:endParaRPr>
          </a:p>
        </p:txBody>
      </p:sp>
      <p:sp>
        <p:nvSpPr>
          <p:cNvPr id="13" name="Zone de texte 9"/>
          <p:cNvSpPr txBox="1"/>
          <p:nvPr/>
        </p:nvSpPr>
        <p:spPr>
          <a:xfrm>
            <a:off x="1050608" y="7896226"/>
            <a:ext cx="4613592" cy="13335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 defTabSz="914400"/>
            <a:r>
              <a:rPr lang="fr-FR" sz="1500" dirty="0" smtClean="0">
                <a:solidFill>
                  <a:schemeClr val="bg1"/>
                </a:solidFill>
                <a:latin typeface="ArialMT"/>
              </a:rPr>
              <a:t>To </a:t>
            </a:r>
            <a:r>
              <a:rPr lang="fr-FR" sz="1500" dirty="0" err="1" smtClean="0">
                <a:solidFill>
                  <a:schemeClr val="bg1"/>
                </a:solidFill>
                <a:latin typeface="ArialMT"/>
              </a:rPr>
              <a:t>reduce</a:t>
            </a:r>
            <a:r>
              <a:rPr lang="fr-FR" sz="1500" dirty="0" smtClean="0">
                <a:solidFill>
                  <a:schemeClr val="bg1"/>
                </a:solidFill>
                <a:latin typeface="ArialMT"/>
              </a:rPr>
              <a:t> the global </a:t>
            </a:r>
            <a:r>
              <a:rPr lang="fr-FR" sz="1500" dirty="0" err="1" smtClean="0">
                <a:solidFill>
                  <a:schemeClr val="bg1"/>
                </a:solidFill>
                <a:latin typeface="ArialMT"/>
              </a:rPr>
              <a:t>cost</a:t>
            </a:r>
            <a:r>
              <a:rPr lang="fr-FR" sz="1500" dirty="0" smtClean="0">
                <a:solidFill>
                  <a:schemeClr val="bg1"/>
                </a:solidFill>
                <a:latin typeface="ArialMT"/>
              </a:rPr>
              <a:t> parts, use the Poly V Kit Hutchinson.</a:t>
            </a:r>
          </a:p>
          <a:p>
            <a:pPr lvl="0" defTabSz="914400"/>
            <a:r>
              <a:rPr lang="fr-FR" sz="1500" dirty="0" smtClean="0">
                <a:solidFill>
                  <a:schemeClr val="bg1"/>
                </a:solidFill>
                <a:latin typeface="ArialMT"/>
              </a:rPr>
              <a:t>A </a:t>
            </a:r>
            <a:r>
              <a:rPr lang="fr-FR" sz="1500" dirty="0" err="1" smtClean="0">
                <a:solidFill>
                  <a:schemeClr val="bg1"/>
                </a:solidFill>
                <a:latin typeface="ArialMT"/>
              </a:rPr>
              <a:t>complete</a:t>
            </a:r>
            <a:r>
              <a:rPr lang="fr-FR" sz="1500" dirty="0" smtClean="0">
                <a:solidFill>
                  <a:schemeClr val="bg1"/>
                </a:solidFill>
                <a:latin typeface="ArialMT"/>
              </a:rPr>
              <a:t> range of 162 </a:t>
            </a:r>
            <a:r>
              <a:rPr lang="fr-FR" sz="1500" dirty="0" err="1" smtClean="0">
                <a:solidFill>
                  <a:schemeClr val="bg1"/>
                </a:solidFill>
                <a:latin typeface="ArialMT"/>
              </a:rPr>
              <a:t>references</a:t>
            </a:r>
            <a:r>
              <a:rPr lang="fr-FR" sz="1500" dirty="0" smtClean="0">
                <a:solidFill>
                  <a:schemeClr val="bg1"/>
                </a:solidFill>
                <a:latin typeface="ArialMT"/>
              </a:rPr>
              <a:t> </a:t>
            </a:r>
            <a:r>
              <a:rPr lang="fr-FR" sz="1500" dirty="0" err="1" smtClean="0">
                <a:solidFill>
                  <a:schemeClr val="bg1"/>
                </a:solidFill>
                <a:latin typeface="ArialMT"/>
              </a:rPr>
              <a:t>covering</a:t>
            </a:r>
            <a:r>
              <a:rPr lang="fr-FR" sz="1500" dirty="0" smtClean="0">
                <a:solidFill>
                  <a:schemeClr val="bg1"/>
                </a:solidFill>
                <a:latin typeface="ArialMT"/>
              </a:rPr>
              <a:t> the </a:t>
            </a:r>
            <a:r>
              <a:rPr lang="fr-FR" sz="1500" dirty="0" err="1" smtClean="0">
                <a:solidFill>
                  <a:schemeClr val="bg1"/>
                </a:solidFill>
                <a:latin typeface="ArialMT"/>
              </a:rPr>
              <a:t>most</a:t>
            </a:r>
            <a:r>
              <a:rPr lang="fr-FR" sz="1500" dirty="0" smtClean="0">
                <a:solidFill>
                  <a:schemeClr val="bg1"/>
                </a:solidFill>
                <a:latin typeface="ArialMT"/>
              </a:rPr>
              <a:t> </a:t>
            </a:r>
            <a:r>
              <a:rPr lang="fr-FR" sz="1500" dirty="0" err="1" smtClean="0">
                <a:solidFill>
                  <a:schemeClr val="bg1"/>
                </a:solidFill>
                <a:latin typeface="ArialMT"/>
              </a:rPr>
              <a:t>common</a:t>
            </a:r>
            <a:r>
              <a:rPr lang="fr-FR" sz="1500" dirty="0" smtClean="0">
                <a:solidFill>
                  <a:schemeClr val="bg1"/>
                </a:solidFill>
                <a:latin typeface="ArialMT"/>
              </a:rPr>
              <a:t> applications.</a:t>
            </a:r>
            <a:endParaRPr lang="fr-FR" sz="1500" dirty="0">
              <a:solidFill>
                <a:schemeClr val="bg1"/>
              </a:solidFill>
              <a:latin typeface="ArialMT"/>
            </a:endParaRPr>
          </a:p>
        </p:txBody>
      </p:sp>
      <p:pic>
        <p:nvPicPr>
          <p:cNvPr id="9" name="Image 8" descr="HD 2To:01_Encours:MP • Hutchinson Bulletin Technique A4 PPT :Hutchi---Character---Red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1225" y="7629526"/>
            <a:ext cx="1409699" cy="17705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486" y="5284257"/>
            <a:ext cx="2940757" cy="2205568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2409824" y="1190625"/>
            <a:ext cx="49910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solidFill>
                  <a:srgbClr val="FF0000"/>
                </a:solidFill>
                <a:latin typeface="ArialMT"/>
              </a:rPr>
              <a:t>COMMERCIAL</a:t>
            </a:r>
            <a:r>
              <a:rPr lang="fr-FR" sz="2800" i="1" dirty="0" smtClean="0">
                <a:solidFill>
                  <a:srgbClr val="FF0000"/>
                </a:solidFill>
                <a:latin typeface="ArialMT"/>
              </a:rPr>
              <a:t> Newsletter </a:t>
            </a:r>
          </a:p>
          <a:p>
            <a:r>
              <a:rPr lang="fr-FR" sz="1800" i="1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Bulletin d’information </a:t>
            </a:r>
            <a:r>
              <a:rPr lang="fr-FR" sz="1800" b="1" i="1" dirty="0" smtClean="0">
                <a:solidFill>
                  <a:srgbClr val="485258"/>
                </a:solidFill>
                <a:latin typeface="ArialMT"/>
                <a:ea typeface="ＭＳ Ｐゴシック"/>
                <a:cs typeface="ArialMT"/>
              </a:rPr>
              <a:t>COMMERCIAL</a:t>
            </a:r>
          </a:p>
        </p:txBody>
      </p:sp>
    </p:spTree>
    <p:extLst>
      <p:ext uri="{BB962C8B-B14F-4D97-AF65-F5344CB8AC3E}">
        <p14:creationId xmlns:p14="http://schemas.microsoft.com/office/powerpoint/2010/main" val="10119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54</Words>
  <Application>Microsoft Office PowerPoint</Application>
  <PresentationFormat>Personnalisé</PresentationFormat>
  <Paragraphs>26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Eric Leuliet</dc:creator>
  <cp:lastModifiedBy>Olivier BERLIOZ</cp:lastModifiedBy>
  <cp:revision>20</cp:revision>
  <dcterms:created xsi:type="dcterms:W3CDTF">2014-05-12T09:14:20Z</dcterms:created>
  <dcterms:modified xsi:type="dcterms:W3CDTF">2015-08-19T14:01:50Z</dcterms:modified>
</cp:coreProperties>
</file>